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2D9E764-F053-4569-8B93-DB9B4C0B7D0B}" type="datetimeFigureOut">
              <a:rPr lang="en-IE" smtClean="0"/>
              <a:t>28/01/2015</a:t>
            </a:fld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E6FA80-04C6-43D3-8DB6-B325AC39A990}" type="slidenum">
              <a:rPr lang="en-IE" smtClean="0"/>
              <a:t>‹#›</a:t>
            </a:fld>
            <a:endParaRPr lang="en-IE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u="sng" dirty="0" smtClean="0">
                <a:latin typeface="Comic Sans MS" panose="030F0702030302020204" pitchFamily="66" charset="0"/>
              </a:rPr>
              <a:t>Munich Trip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13314" name="Picture 2" descr="https://encrypted-tbn1.gstatic.com/images?q=tbn:ANd9GcRv2pfWkLP3aBys7ecN34SO--ldw6qA4NYGuHf9pcOoIqgv5iX3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6" y="188640"/>
            <a:ext cx="1866900" cy="156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3.gstatic.com/images?q=tbn:ANd9GcR2a6dyLnzmAUXrx6suv3B4kl9QwSzMWf-pkA2I-aLgRqvas-2H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4077072"/>
            <a:ext cx="1838325" cy="2486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3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u="sng" dirty="0">
                <a:latin typeface="Comic Sans MS" panose="030F0702030302020204" pitchFamily="66" charset="0"/>
              </a:rPr>
              <a:t>Das </a:t>
            </a:r>
            <a:r>
              <a:rPr lang="en-IE" u="sng" dirty="0" err="1">
                <a:latin typeface="Comic Sans MS" panose="030F0702030302020204" pitchFamily="66" charset="0"/>
              </a:rPr>
              <a:t>berühmte</a:t>
            </a:r>
            <a:r>
              <a:rPr lang="en-IE" u="sng" dirty="0">
                <a:latin typeface="Comic Sans MS" panose="030F0702030302020204" pitchFamily="66" charset="0"/>
              </a:rPr>
              <a:t> </a:t>
            </a:r>
            <a:r>
              <a:rPr lang="en-IE" u="sng" dirty="0" err="1">
                <a:latin typeface="Comic Sans MS" panose="030F0702030302020204" pitchFamily="66" charset="0"/>
              </a:rPr>
              <a:t>Hofbräuhaus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 descr="C:\Users\Stu\Downloads\photo 2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1439868"/>
            <a:ext cx="4077000" cy="54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tu\Downloads\photo 3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000" y="1943868"/>
            <a:ext cx="3699000" cy="493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5000" y="1444134"/>
            <a:ext cx="3591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u="sng" dirty="0" err="1">
                <a:latin typeface="Comic Sans MS" panose="030F0702030302020204" pitchFamily="66" charset="0"/>
              </a:rPr>
              <a:t>Marienplatz</a:t>
            </a:r>
            <a:r>
              <a:rPr lang="en-IE" u="sng" dirty="0">
                <a:latin typeface="Comic Sans MS" panose="030F0702030302020204" pitchFamily="66" charset="0"/>
              </a:rPr>
              <a:t> am Tag</a:t>
            </a:r>
          </a:p>
        </p:txBody>
      </p:sp>
    </p:spTree>
    <p:extLst>
      <p:ext uri="{BB962C8B-B14F-4D97-AF65-F5344CB8AC3E}">
        <p14:creationId xmlns:p14="http://schemas.microsoft.com/office/powerpoint/2010/main" val="212259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9218" name="Picture 2" descr="C:\Users\Stu\Downloads\photo 1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86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>
                <a:latin typeface="Comic Sans MS" panose="030F0702030302020204" pitchFamily="66" charset="0"/>
              </a:rPr>
              <a:t>Sport </a:t>
            </a:r>
            <a:r>
              <a:rPr lang="en-IE" u="sng" dirty="0" err="1" smtClean="0">
                <a:latin typeface="Comic Sans MS" panose="030F0702030302020204" pitchFamily="66" charset="0"/>
              </a:rPr>
              <a:t>machen</a:t>
            </a:r>
            <a:r>
              <a:rPr lang="en-IE" u="sng" dirty="0" smtClean="0">
                <a:latin typeface="Comic Sans MS" panose="030F0702030302020204" pitchFamily="66" charset="0"/>
              </a:rPr>
              <a:t>!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C:\Users\Stu\Downloads\photo 2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Stu\Downloads\photo 3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14881"/>
            <a:ext cx="3672000" cy="48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Stu\Downloads\photo 4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8760"/>
            <a:ext cx="3936000" cy="295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2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u="sng" dirty="0">
                <a:latin typeface="Comic Sans MS" panose="030F0702030302020204" pitchFamily="66" charset="0"/>
              </a:rPr>
              <a:t>Auf dem Weg nach Hause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C:\Users\Stu\Downloads\photo 1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000"/>
            <a:ext cx="3699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tu\Downloads\photo 2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0" y="1962000"/>
            <a:ext cx="4896000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55679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u="sng" dirty="0" err="1">
                <a:latin typeface="Comic Sans MS" panose="030F0702030302020204" pitchFamily="66" charset="0"/>
              </a:rPr>
              <a:t>Im</a:t>
            </a:r>
            <a:r>
              <a:rPr lang="en-IE" u="sng" dirty="0">
                <a:latin typeface="Comic Sans MS" panose="030F0702030302020204" pitchFamily="66" charset="0"/>
              </a:rPr>
              <a:t> </a:t>
            </a:r>
            <a:r>
              <a:rPr lang="en-IE" u="sng" dirty="0" err="1">
                <a:latin typeface="Comic Sans MS" panose="030F0702030302020204" pitchFamily="66" charset="0"/>
              </a:rPr>
              <a:t>Flugzeug</a:t>
            </a:r>
            <a:endParaRPr lang="en-IE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 err="1">
                <a:latin typeface="Comic Sans MS" panose="030F0702030302020204" pitchFamily="66" charset="0"/>
              </a:rPr>
              <a:t>Zurück</a:t>
            </a:r>
            <a:r>
              <a:rPr lang="en-IE" u="sng" dirty="0">
                <a:latin typeface="Comic Sans MS" panose="030F0702030302020204" pitchFamily="66" charset="0"/>
              </a:rPr>
              <a:t> in Cork</a:t>
            </a:r>
          </a:p>
        </p:txBody>
      </p:sp>
      <p:pic>
        <p:nvPicPr>
          <p:cNvPr id="12290" name="Picture 2" descr="C:\Users\Stu\Downloads\photo 3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915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encrypted-tbn1.gstatic.com/images?q=tbn:ANd9GcRv2pfWkLP3aBys7ecN34SO--ldw6qA4NYGuHf9pcOoIqgv5iX3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866900" cy="1562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86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Im</a:t>
            </a:r>
            <a:r>
              <a:rPr lang="en-IE" dirty="0"/>
              <a:t> Dubliner </a:t>
            </a:r>
            <a:r>
              <a:rPr lang="en-IE" dirty="0" err="1" smtClean="0"/>
              <a:t>Flughafen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de-DE" smtClean="0"/>
              <a:t>Lecker - </a:t>
            </a:r>
            <a:r>
              <a:rPr lang="de-DE" dirty="0"/>
              <a:t>Schnitzel mit Pommes und Salat</a:t>
            </a:r>
            <a:endParaRPr lang="en-IE" dirty="0"/>
          </a:p>
        </p:txBody>
      </p:sp>
      <p:pic>
        <p:nvPicPr>
          <p:cNvPr id="3" name="Picture 2" descr="C:\Users\Stu\Downloads\photo 1 (5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8371">
            <a:off x="312117" y="2547327"/>
            <a:ext cx="381642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Stu\Downloads\photo 3 (2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780928"/>
            <a:ext cx="4569087" cy="3599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8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Im Hofbräuhaus - keine Panik das Bier ist alkoholfrei </a:t>
            </a:r>
            <a:endParaRPr lang="en-IE" dirty="0"/>
          </a:p>
        </p:txBody>
      </p:sp>
      <p:pic>
        <p:nvPicPr>
          <p:cNvPr id="1026" name="Picture 2" descr="C:\Users\Stu\Desktop\Germany\photo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4" y="1628800"/>
            <a:ext cx="3237785" cy="3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u\Desktop\Germany\photo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62000"/>
            <a:ext cx="2347582" cy="21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u\Desktop\Germany\photo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9" y="1376800"/>
            <a:ext cx="4464000" cy="33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8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b="1" u="sng" dirty="0">
                <a:latin typeface="Comic Sans MS" panose="030F0702030302020204" pitchFamily="66" charset="0"/>
              </a:rPr>
              <a:t>Busking with a grand piano?</a:t>
            </a:r>
          </a:p>
        </p:txBody>
      </p:sp>
      <p:pic>
        <p:nvPicPr>
          <p:cNvPr id="2055" name="Picture 7" descr="C:\Users\Stu\Downloads\photo 1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2472" y="2078776"/>
            <a:ext cx="5328000" cy="39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tu\Downloads\photo 2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2000" y="2826000"/>
            <a:ext cx="4608000" cy="345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62880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Comic Sans MS" panose="030F0702030302020204" pitchFamily="66" charset="0"/>
              </a:rPr>
              <a:t>Ist</a:t>
            </a:r>
            <a:r>
              <a:rPr lang="en-IE" dirty="0">
                <a:latin typeface="Comic Sans MS" panose="030F0702030302020204" pitchFamily="66" charset="0"/>
              </a:rPr>
              <a:t> da </a:t>
            </a:r>
            <a:r>
              <a:rPr lang="en-IE" dirty="0" err="1">
                <a:latin typeface="Comic Sans MS" panose="030F0702030302020204" pitchFamily="66" charset="0"/>
              </a:rPr>
              <a:t>ein</a:t>
            </a:r>
            <a:r>
              <a:rPr lang="en-IE" dirty="0">
                <a:latin typeface="Comic Sans MS" panose="030F0702030302020204" pitchFamily="66" charset="0"/>
              </a:rPr>
              <a:t> Problem?</a:t>
            </a:r>
          </a:p>
        </p:txBody>
      </p:sp>
    </p:spTree>
    <p:extLst>
      <p:ext uri="{BB962C8B-B14F-4D97-AF65-F5344CB8AC3E}">
        <p14:creationId xmlns:p14="http://schemas.microsoft.com/office/powerpoint/2010/main" val="92309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 err="1">
                <a:latin typeface="Comic Sans MS" panose="030F0702030302020204" pitchFamily="66" charset="0"/>
              </a:rPr>
              <a:t>Sehr</a:t>
            </a:r>
            <a:r>
              <a:rPr lang="en-IE" u="sng" dirty="0">
                <a:latin typeface="Comic Sans MS" panose="030F0702030302020204" pitchFamily="66" charset="0"/>
              </a:rPr>
              <a:t> </a:t>
            </a:r>
            <a:r>
              <a:rPr lang="en-IE" u="sng" dirty="0" err="1">
                <a:latin typeface="Comic Sans MS" panose="030F0702030302020204" pitchFamily="66" charset="0"/>
              </a:rPr>
              <a:t>schön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:\Users\Stu\Downloads\photo 3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68000" cy="50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5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u="sng" dirty="0" err="1">
                <a:latin typeface="Comic Sans MS" panose="030F0702030302020204" pitchFamily="66" charset="0"/>
              </a:rPr>
              <a:t>Surfen</a:t>
            </a:r>
            <a:r>
              <a:rPr lang="en-IE" u="sng" dirty="0">
                <a:latin typeface="Comic Sans MS" panose="030F0702030302020204" pitchFamily="66" charset="0"/>
              </a:rPr>
              <a:t> in </a:t>
            </a:r>
            <a:r>
              <a:rPr lang="en-IE" u="sng" dirty="0" err="1">
                <a:latin typeface="Comic Sans MS" panose="030F0702030302020204" pitchFamily="66" charset="0"/>
              </a:rPr>
              <a:t>München</a:t>
            </a:r>
            <a:r>
              <a:rPr lang="en-IE" u="sng" dirty="0">
                <a:latin typeface="Comic Sans MS" panose="030F0702030302020204" pitchFamily="66" charset="0"/>
              </a:rPr>
              <a:t>??</a:t>
            </a:r>
          </a:p>
        </p:txBody>
      </p:sp>
      <p:pic>
        <p:nvPicPr>
          <p:cNvPr id="4098" name="Picture 2" descr="C:\Users\Stu\Downloads\photo 2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272000" cy="32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tu\Downloads\photo 3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00" y="3579220"/>
            <a:ext cx="4368000" cy="32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77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>
                <a:latin typeface="Comic Sans MS" panose="030F0702030302020204" pitchFamily="66" charset="0"/>
              </a:rPr>
              <a:t>Les Boules? </a:t>
            </a:r>
            <a:r>
              <a:rPr lang="en-IE" u="sng" dirty="0" err="1">
                <a:latin typeface="Comic Sans MS" panose="030F0702030302020204" pitchFamily="66" charset="0"/>
              </a:rPr>
              <a:t>Ja</a:t>
            </a:r>
            <a:r>
              <a:rPr lang="en-IE" u="sng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123" name="Picture 3" descr="C:\Users\Stu\Downloads\photo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00" y="134076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Stu\Downloads\photo 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6000"/>
            <a:ext cx="4344000" cy="33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6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>
                <a:latin typeface="Comic Sans MS" panose="030F0702030302020204" pitchFamily="66" charset="0"/>
              </a:rPr>
              <a:t>So </a:t>
            </a:r>
            <a:r>
              <a:rPr lang="en-IE" u="sng" dirty="0" err="1">
                <a:latin typeface="Comic Sans MS" panose="030F0702030302020204" pitchFamily="66" charset="0"/>
              </a:rPr>
              <a:t>München</a:t>
            </a:r>
            <a:r>
              <a:rPr lang="en-IE" u="sng" dirty="0">
                <a:latin typeface="Comic Sans MS" panose="030F0702030302020204" pitchFamily="66" charset="0"/>
              </a:rPr>
              <a:t>!!</a:t>
            </a:r>
          </a:p>
        </p:txBody>
      </p:sp>
      <p:pic>
        <p:nvPicPr>
          <p:cNvPr id="6146" name="Picture 2" descr="C:\Users\Stu\Downloads\photo 1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1412776"/>
            <a:ext cx="3648000" cy="27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\Downloads\photo 2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" y="4210521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tu\Downloads\photo 3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684" y="4077072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Stu\Downloads\photo 4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415" y="531560"/>
            <a:ext cx="2646000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u="sng" dirty="0" err="1">
                <a:latin typeface="Comic Sans MS" panose="030F0702030302020204" pitchFamily="66" charset="0"/>
              </a:rPr>
              <a:t>Oben</a:t>
            </a:r>
            <a:r>
              <a:rPr lang="en-IE" u="sng" dirty="0">
                <a:latin typeface="Comic Sans MS" panose="030F0702030302020204" pitchFamily="66" charset="0"/>
              </a:rPr>
              <a:t> </a:t>
            </a:r>
            <a:r>
              <a:rPr lang="en-IE" u="sng" dirty="0" err="1">
                <a:latin typeface="Comic Sans MS" panose="030F0702030302020204" pitchFamily="66" charset="0"/>
              </a:rPr>
              <a:t>im</a:t>
            </a:r>
            <a:r>
              <a:rPr lang="en-IE" u="sng" dirty="0">
                <a:latin typeface="Comic Sans MS" panose="030F0702030302020204" pitchFamily="66" charset="0"/>
              </a:rPr>
              <a:t> </a:t>
            </a:r>
            <a:r>
              <a:rPr lang="en-IE" u="sng" dirty="0" err="1">
                <a:latin typeface="Comic Sans MS" panose="030F0702030302020204" pitchFamily="66" charset="0"/>
              </a:rPr>
              <a:t>Turm</a:t>
            </a:r>
            <a:endParaRPr lang="en-IE" u="sng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 descr="C:\Users\Stu\Downloads\photo 1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807000" cy="507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tu\Downloads\photo 2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11308"/>
            <a:ext cx="3834000" cy="511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0000"/>
      </a:accent1>
      <a:accent2>
        <a:srgbClr val="FF0000"/>
      </a:accent2>
      <a:accent3>
        <a:srgbClr val="FFFF00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276</TotalTime>
  <Words>61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Munich Trip</vt:lpstr>
      <vt:lpstr>Im Dubliner Flughafen Lecker - Schnitzel mit Pommes und Salat</vt:lpstr>
      <vt:lpstr>Im Hofbräuhaus - keine Panik das Bier ist alkoholfrei </vt:lpstr>
      <vt:lpstr>Busking with a grand piano?</vt:lpstr>
      <vt:lpstr>Sehr schön</vt:lpstr>
      <vt:lpstr>Surfen in München??</vt:lpstr>
      <vt:lpstr>Les Boules? Ja!</vt:lpstr>
      <vt:lpstr>So München!!</vt:lpstr>
      <vt:lpstr>Oben im Turm</vt:lpstr>
      <vt:lpstr>Das berühmte Hofbräuhaus</vt:lpstr>
      <vt:lpstr>PowerPoint Presentation</vt:lpstr>
      <vt:lpstr>Sport machen!</vt:lpstr>
      <vt:lpstr>Auf dem Weg nach Hause</vt:lpstr>
      <vt:lpstr>Zurück in Cork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Munich Trip</dc:title>
  <dc:creator>Stu</dc:creator>
  <cp:lastModifiedBy>Stu</cp:lastModifiedBy>
  <cp:revision>10</cp:revision>
  <dcterms:created xsi:type="dcterms:W3CDTF">2015-01-26T17:22:13Z</dcterms:created>
  <dcterms:modified xsi:type="dcterms:W3CDTF">2015-01-28T08:25:31Z</dcterms:modified>
</cp:coreProperties>
</file>