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4B5E-8907-4890-B470-EE0B521D4D73}" type="datetimeFigureOut">
              <a:rPr lang="en-GB" smtClean="0"/>
              <a:t>20/06/2014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ED95-B757-4F22-ACEC-1B20D0077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4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9FEA289-4EC0-4D43-8B23-D811F94B0A1D}" type="datetime1">
              <a:rPr lang="en-GB" smtClean="0"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0ED-27B0-4BBA-836B-F6A297762775}" type="datetime1">
              <a:rPr lang="en-GB" smtClean="0"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2FC6-43C1-4067-BCFB-8DD4FDBE6C6D}" type="datetime1">
              <a:rPr lang="en-GB" smtClean="0"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4324-1E48-4FEF-9DF0-423806708D4E}" type="datetime1">
              <a:rPr lang="en-GB" smtClean="0"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90EF-56F6-465F-8A38-CBAFFE6BEC76}" type="datetime1">
              <a:rPr lang="en-GB" smtClean="0"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E961-AEA7-4AD5-AAEA-6FB04FA76CD6}" type="datetime1">
              <a:rPr lang="en-GB" smtClean="0"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91E3-5588-4928-913D-EDA9A497C019}" type="datetime1">
              <a:rPr lang="en-GB" smtClean="0"/>
              <a:t>20/06/2014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C513-70FE-4900-8155-7AEB794C4C74}" type="datetime1">
              <a:rPr lang="en-GB" smtClean="0"/>
              <a:t>20/06/2014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5750-52CA-4F8F-AF15-76BCA5C486B3}" type="datetime1">
              <a:rPr lang="en-GB" smtClean="0"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044-66A2-463E-9356-03B57EA04174}" type="datetime1">
              <a:rPr lang="en-GB" smtClean="0"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BD1A-61AE-47D9-897B-6A8230224ACD}" type="datetime1">
              <a:rPr lang="en-GB" smtClean="0"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214CBC-10F9-4DDB-8075-44BE11B28DB4}" type="datetime1">
              <a:rPr lang="en-GB" smtClean="0"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mtClean="0"/>
              <a:t>Frau D. Twomey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7384AF-1949-4372-8D77-88D32759D95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Der </a:t>
            </a:r>
            <a:r>
              <a:rPr lang="en-GB" dirty="0" err="1" smtClean="0"/>
              <a:t>Jugendherberge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besser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3762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Was hat Karl in der Hand?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Karl hat den Zeltseil in der Hand und befestigt </a:t>
            </a:r>
            <a:r>
              <a:rPr lang="de-DE" dirty="0" smtClean="0"/>
              <a:t>das Zelt </a:t>
            </a:r>
            <a:r>
              <a:rPr lang="de-DE" dirty="0"/>
              <a:t>zum </a:t>
            </a:r>
            <a:r>
              <a:rPr lang="de-DE" dirty="0" smtClean="0"/>
              <a:t>Boden.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8517"/>
            <a:ext cx="3124200" cy="218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smtClean="0"/>
              <a:t>ERKLÄRUNG: </a:t>
            </a:r>
            <a:r>
              <a:rPr lang="de-DE" sz="2000" dirty="0"/>
              <a:t>Bild 2   Warum sitzen die Jugendlichen auf dem Boden?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Die Jugendlichen  sitzen auf dem Boden, weil sie keine Stühle mitbringen konnten. Sie müssen alles tragen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Sie wollen nicht St</a:t>
            </a:r>
            <a:r>
              <a:rPr lang="de-DE" dirty="0" smtClean="0">
                <a:latin typeface="Garamond"/>
              </a:rPr>
              <a:t>ühle tragen.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23907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err="1" smtClean="0"/>
              <a:t>ERKLÄRUNg</a:t>
            </a:r>
            <a:r>
              <a:rPr lang="en-GB" sz="2000" dirty="0" smtClean="0"/>
              <a:t>: </a:t>
            </a:r>
            <a:r>
              <a:rPr lang="en-GB" sz="2000" dirty="0" err="1" smtClean="0"/>
              <a:t>Bild</a:t>
            </a:r>
            <a:r>
              <a:rPr lang="en-GB" sz="2000" dirty="0"/>
              <a:t> 2 Was </a:t>
            </a:r>
            <a:r>
              <a:rPr lang="en-GB" sz="2000" dirty="0" err="1"/>
              <a:t>gibt’s</a:t>
            </a:r>
            <a:r>
              <a:rPr lang="en-GB" sz="2000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essen</a:t>
            </a:r>
            <a:r>
              <a:rPr lang="en-GB" sz="2000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Es gibt Bratwürste und Brot zu essen. Vielleicht essen sie auch nachher einen </a:t>
            </a:r>
            <a:r>
              <a:rPr lang="de-DE" dirty="0" smtClean="0"/>
              <a:t>Nachtisch --Kuchen!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41" y="2438400"/>
            <a:ext cx="275271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err="1" smtClean="0"/>
              <a:t>Erkl</a:t>
            </a:r>
            <a:r>
              <a:rPr lang="en-GB" sz="2000" dirty="0" err="1" smtClean="0">
                <a:latin typeface="Garamond"/>
              </a:rPr>
              <a:t>Ärung</a:t>
            </a:r>
            <a:r>
              <a:rPr lang="en-GB" sz="2000" dirty="0" smtClean="0">
                <a:latin typeface="Garamond"/>
              </a:rPr>
              <a:t>: </a:t>
            </a:r>
            <a:r>
              <a:rPr lang="de-DE" sz="2000" dirty="0"/>
              <a:t>Bild 3   Was macht der Junge hier auf dem Boden?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Der Junge auf dem Boden sieht nach oben in den Himmel und fragt sich, wie lange der Schauer </a:t>
            </a:r>
            <a:r>
              <a:rPr lang="de-DE" dirty="0" smtClean="0"/>
              <a:t>dauert.</a:t>
            </a:r>
          </a:p>
          <a:p>
            <a:r>
              <a:rPr lang="de-DE" dirty="0" smtClean="0"/>
              <a:t>Es regnet Oh nein!</a:t>
            </a:r>
          </a:p>
          <a:p>
            <a:r>
              <a:rPr lang="de-DE" dirty="0" smtClean="0"/>
              <a:t>Er hält die Tür auf.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16224"/>
            <a:ext cx="3124200" cy="1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err="1"/>
              <a:t>ErklÄrung</a:t>
            </a:r>
            <a:r>
              <a:rPr lang="en-GB" sz="2000" dirty="0"/>
              <a:t>: </a:t>
            </a:r>
            <a:r>
              <a:rPr lang="en-GB" sz="2000" dirty="0" err="1"/>
              <a:t>Bild</a:t>
            </a:r>
            <a:r>
              <a:rPr lang="en-GB" sz="2000" dirty="0"/>
              <a:t> </a:t>
            </a:r>
            <a:r>
              <a:rPr lang="de-DE" sz="2000" dirty="0"/>
              <a:t>4   Wie spät ist es?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Ich glaube, es muss so um zehn Uhr morgens sein.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Sonne scheint im Himmel und die Jungs wollen weitergehen.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2628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?</a:t>
            </a:r>
            <a:r>
              <a:rPr lang="de-DE" dirty="0"/>
              <a:t/>
            </a:r>
            <a:br>
              <a:rPr lang="de-DE" dirty="0"/>
            </a:br>
            <a:r>
              <a:rPr lang="en-GB" sz="2200" dirty="0" err="1" smtClean="0"/>
              <a:t>ErklÄrung</a:t>
            </a:r>
            <a:r>
              <a:rPr lang="en-GB" sz="2200" dirty="0" smtClean="0"/>
              <a:t>: </a:t>
            </a:r>
            <a:r>
              <a:rPr lang="en-GB" sz="2200" dirty="0" err="1" smtClean="0"/>
              <a:t>Bild</a:t>
            </a:r>
            <a:r>
              <a:rPr lang="en-GB" sz="2200" dirty="0" smtClean="0"/>
              <a:t> 4 </a:t>
            </a:r>
            <a:r>
              <a:rPr lang="de-DE" sz="2200" dirty="0"/>
              <a:t>Was </a:t>
            </a:r>
            <a:r>
              <a:rPr lang="de-DE" sz="2200" dirty="0" smtClean="0"/>
              <a:t>haBen </a:t>
            </a:r>
            <a:r>
              <a:rPr lang="de-DE" sz="2200" dirty="0"/>
              <a:t>sie in den </a:t>
            </a:r>
            <a:r>
              <a:rPr lang="de-DE" sz="2200" dirty="0" smtClean="0"/>
              <a:t>Rucksäcken </a:t>
            </a:r>
            <a:endParaRPr lang="en-GB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r>
              <a:rPr lang="en-GB" sz="3200" dirty="0" smtClean="0"/>
              <a:t>Asked in 2013</a:t>
            </a:r>
          </a:p>
          <a:p>
            <a:pPr indent="0">
              <a:buNone/>
            </a:pPr>
            <a:r>
              <a:rPr lang="en-GB" dirty="0" err="1" smtClean="0">
                <a:latin typeface="Garamond"/>
              </a:rPr>
              <a:t>Sie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haben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ihre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Kleider</a:t>
            </a:r>
            <a:r>
              <a:rPr lang="en-GB" dirty="0" smtClean="0">
                <a:latin typeface="Garamond"/>
              </a:rPr>
              <a:t>, </a:t>
            </a:r>
            <a:r>
              <a:rPr lang="en-GB" dirty="0" err="1" smtClean="0">
                <a:latin typeface="Garamond"/>
              </a:rPr>
              <a:t>ihr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Zelt</a:t>
            </a:r>
            <a:r>
              <a:rPr lang="en-GB" dirty="0" smtClean="0">
                <a:latin typeface="Garamond"/>
              </a:rPr>
              <a:t>, </a:t>
            </a:r>
            <a:r>
              <a:rPr lang="en-GB" dirty="0" err="1" smtClean="0">
                <a:latin typeface="Garamond"/>
              </a:rPr>
              <a:t>ihre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Schlafsäcke</a:t>
            </a:r>
            <a:r>
              <a:rPr lang="en-GB" dirty="0" smtClean="0">
                <a:latin typeface="Garamond"/>
              </a:rPr>
              <a:t> und </a:t>
            </a:r>
            <a:r>
              <a:rPr lang="en-GB" dirty="0" err="1" smtClean="0">
                <a:latin typeface="Garamond"/>
              </a:rPr>
              <a:t>ihre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Toilettenartikel</a:t>
            </a:r>
            <a:r>
              <a:rPr lang="en-GB" dirty="0" smtClean="0">
                <a:latin typeface="Garamond"/>
              </a:rPr>
              <a:t> in den </a:t>
            </a:r>
            <a:r>
              <a:rPr lang="en-GB" dirty="0" err="1" smtClean="0">
                <a:latin typeface="Garamond"/>
              </a:rPr>
              <a:t>Rucksäcken</a:t>
            </a:r>
            <a:r>
              <a:rPr lang="en-GB" dirty="0" smtClean="0">
                <a:latin typeface="Garamond"/>
              </a:rPr>
              <a:t>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23" y="2438400"/>
            <a:ext cx="281075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err="1"/>
              <a:t>ErklÄrung</a:t>
            </a:r>
            <a:r>
              <a:rPr lang="en-GB" sz="2000" dirty="0"/>
              <a:t>: </a:t>
            </a:r>
            <a:r>
              <a:rPr lang="en-GB" sz="2000" dirty="0" err="1" smtClean="0"/>
              <a:t>Bild</a:t>
            </a:r>
            <a:r>
              <a:rPr lang="en-GB" sz="2000" dirty="0"/>
              <a:t> 4 </a:t>
            </a:r>
            <a:r>
              <a:rPr lang="en-GB" sz="2000" dirty="0" err="1"/>
              <a:t>Beschreiben</a:t>
            </a:r>
            <a:r>
              <a:rPr lang="en-GB" sz="2000" dirty="0"/>
              <a:t> </a:t>
            </a:r>
            <a:r>
              <a:rPr lang="en-GB" sz="2000" dirty="0" err="1"/>
              <a:t>Sie</a:t>
            </a:r>
            <a:r>
              <a:rPr lang="en-GB" sz="2000" dirty="0"/>
              <a:t> das Wetter?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Das Wetter ist viel besser heute.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Sonne scheint </a:t>
            </a:r>
            <a:r>
              <a:rPr lang="de-DE" dirty="0" smtClean="0"/>
              <a:t>und</a:t>
            </a:r>
          </a:p>
          <a:p>
            <a:r>
              <a:rPr lang="de-DE" dirty="0" smtClean="0"/>
              <a:t> </a:t>
            </a:r>
            <a:r>
              <a:rPr lang="de-DE" dirty="0"/>
              <a:t>es gibt </a:t>
            </a:r>
            <a:r>
              <a:rPr lang="de-DE" dirty="0" smtClean="0"/>
              <a:t>nur ein </a:t>
            </a:r>
            <a:r>
              <a:rPr lang="de-DE" dirty="0"/>
              <a:t>paar Wolken.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2628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err="1"/>
              <a:t>ErklÄrung</a:t>
            </a:r>
            <a:r>
              <a:rPr lang="en-GB" sz="2000" dirty="0"/>
              <a:t>: </a:t>
            </a:r>
            <a:r>
              <a:rPr lang="en-GB" sz="2000" dirty="0" err="1"/>
              <a:t>Bild</a:t>
            </a:r>
            <a:r>
              <a:rPr lang="en-GB" sz="2000" dirty="0"/>
              <a:t> 4 </a:t>
            </a:r>
            <a:r>
              <a:rPr lang="en-GB" sz="2000" dirty="0" smtClean="0"/>
              <a:t>Was </a:t>
            </a:r>
            <a:r>
              <a:rPr lang="en-GB" sz="2000" dirty="0" err="1" smtClean="0"/>
              <a:t>Tragen</a:t>
            </a:r>
            <a:r>
              <a:rPr lang="en-GB" sz="2000" dirty="0" smtClean="0"/>
              <a:t> </a:t>
            </a:r>
            <a:r>
              <a:rPr lang="en-GB" sz="2000" dirty="0" err="1" smtClean="0"/>
              <a:t>Sie</a:t>
            </a:r>
            <a:r>
              <a:rPr lang="en-GB" sz="2000" dirty="0" smtClean="0"/>
              <a:t> in Den </a:t>
            </a:r>
            <a:r>
              <a:rPr lang="en-GB" sz="2000" dirty="0" err="1" smtClean="0"/>
              <a:t>Rucks</a:t>
            </a:r>
            <a:r>
              <a:rPr lang="en-GB" sz="2000" dirty="0" err="1" smtClean="0">
                <a:latin typeface="Garamond"/>
              </a:rPr>
              <a:t>Äken</a:t>
            </a:r>
            <a:r>
              <a:rPr lang="en-GB" sz="2000" dirty="0" smtClean="0">
                <a:latin typeface="Garamond"/>
              </a:rPr>
              <a:t>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Ich meine, sie tragen das eingepackte Zelt, </a:t>
            </a:r>
            <a:endParaRPr lang="de-DE" dirty="0" smtClean="0"/>
          </a:p>
          <a:p>
            <a:r>
              <a:rPr lang="de-DE" dirty="0" smtClean="0"/>
              <a:t>ihren Gaskocher,</a:t>
            </a:r>
          </a:p>
          <a:p>
            <a:r>
              <a:rPr lang="de-DE" dirty="0" smtClean="0"/>
              <a:t>Geschirr </a:t>
            </a:r>
            <a:r>
              <a:rPr lang="de-DE" dirty="0"/>
              <a:t>und Teller und Tassen</a:t>
            </a:r>
            <a:r>
              <a:rPr lang="de-DE" dirty="0" smtClean="0"/>
              <a:t>!</a:t>
            </a:r>
          </a:p>
          <a:p>
            <a:r>
              <a:rPr lang="de-DE" dirty="0" smtClean="0"/>
              <a:t> </a:t>
            </a:r>
            <a:r>
              <a:rPr lang="de-DE" dirty="0"/>
              <a:t>Sie haben auch natürlich  ihre Kleider drin.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85" y="2438400"/>
            <a:ext cx="28178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err="1"/>
              <a:t>ErklÄrung</a:t>
            </a:r>
            <a:r>
              <a:rPr lang="en-GB" sz="2000" dirty="0"/>
              <a:t>: </a:t>
            </a:r>
            <a:r>
              <a:rPr lang="en-GB" sz="2000" dirty="0" err="1"/>
              <a:t>Bild</a:t>
            </a:r>
            <a:r>
              <a:rPr lang="en-GB" sz="2000" dirty="0"/>
              <a:t> </a:t>
            </a:r>
            <a:r>
              <a:rPr lang="de-DE" sz="2000" dirty="0"/>
              <a:t>5   Woher kommen die Mädchen, glauben Sie?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Ich glaube, die Mädchen kommen von der Jugendherberge, wo sie gerade übernachtet haben.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10825"/>
            <a:ext cx="3124200" cy="25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000" dirty="0" smtClean="0"/>
              <a:t>ErklÄrung: </a:t>
            </a:r>
            <a:r>
              <a:rPr lang="de-DE" sz="2000" dirty="0"/>
              <a:t>Bild 6   Was sagt der Herbergsvater hier links?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Der Herbergsvater sagt; ,,Hier ist der Schlafraum für Sie heute abend, wenn Sie es </a:t>
            </a:r>
            <a:r>
              <a:rPr lang="de-DE" dirty="0" smtClean="0"/>
              <a:t>wollen.</a:t>
            </a:r>
          </a:p>
          <a:p>
            <a:r>
              <a:rPr lang="de-DE" dirty="0" smtClean="0"/>
              <a:t>Nachtruhe </a:t>
            </a:r>
            <a:r>
              <a:rPr lang="de-DE" dirty="0"/>
              <a:t>ist um 22.00 </a:t>
            </a:r>
            <a:r>
              <a:rPr lang="de-DE" dirty="0" smtClean="0"/>
              <a:t>Uhr.</a:t>
            </a:r>
          </a:p>
          <a:p>
            <a:r>
              <a:rPr lang="de-DE" dirty="0" smtClean="0"/>
              <a:t>Es </a:t>
            </a:r>
            <a:r>
              <a:rPr lang="de-DE" dirty="0"/>
              <a:t>kostet nur 10 Euro pro Person pro Nacht.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92658"/>
            <a:ext cx="3124200" cy="24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67637" cy="1005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000" dirty="0"/>
              <a:t>ErklÄrung: Bild 6 Beschreiben Sie bitte den Schlafraum.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Der Schlafraum ist ziemlich groß mit Etagenbetten für </a:t>
            </a:r>
            <a:r>
              <a:rPr lang="de-DE" dirty="0" smtClean="0"/>
              <a:t>Jungs.</a:t>
            </a:r>
          </a:p>
          <a:p>
            <a:r>
              <a:rPr lang="de-DE" dirty="0" smtClean="0"/>
              <a:t>Ich </a:t>
            </a:r>
            <a:r>
              <a:rPr lang="de-DE" dirty="0"/>
              <a:t>sehe auch ein paar Fenstern und einen kleinen Teppich auf dem </a:t>
            </a:r>
            <a:r>
              <a:rPr lang="de-DE" dirty="0" smtClean="0"/>
              <a:t>Boden.</a:t>
            </a:r>
          </a:p>
          <a:p>
            <a:r>
              <a:rPr lang="de-DE" dirty="0" smtClean="0"/>
              <a:t>Die </a:t>
            </a:r>
            <a:r>
              <a:rPr lang="de-DE" dirty="0"/>
              <a:t>Decke und die Wände sind aus Holz.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92658"/>
            <a:ext cx="3124200" cy="24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err="1"/>
              <a:t>ErklÄrung</a:t>
            </a:r>
            <a:r>
              <a:rPr lang="en-GB" sz="2000" dirty="0"/>
              <a:t>: </a:t>
            </a:r>
            <a:r>
              <a:rPr lang="en-GB" sz="2000" dirty="0" err="1"/>
              <a:t>Bild</a:t>
            </a:r>
            <a:r>
              <a:rPr lang="en-GB" sz="2000" dirty="0"/>
              <a:t> 6 </a:t>
            </a:r>
            <a:r>
              <a:rPr lang="de-DE" sz="2000" dirty="0"/>
              <a:t>Welche Fragen stellen die Jugendlichen?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Die Jugendlichen stellen viele Fragen zum Beispiel... </a:t>
            </a:r>
          </a:p>
          <a:p>
            <a:r>
              <a:rPr lang="de-DE" dirty="0"/>
              <a:t>1.Wieviel kostet die Übernachtung pro Person? </a:t>
            </a:r>
          </a:p>
          <a:p>
            <a:r>
              <a:rPr lang="de-DE" dirty="0"/>
              <a:t>2. Wann ist Nachtruhe?</a:t>
            </a:r>
          </a:p>
          <a:p>
            <a:r>
              <a:rPr lang="de-DE" dirty="0"/>
              <a:t>3. Kann man seine eigenen Schlafsäcke benutzen?</a:t>
            </a:r>
          </a:p>
          <a:p>
            <a:r>
              <a:rPr lang="de-DE" dirty="0"/>
              <a:t>4. Muss man Bettwäsche leihen?</a:t>
            </a:r>
          </a:p>
          <a:p>
            <a:r>
              <a:rPr lang="de-DE" dirty="0"/>
              <a:t>5. Wo sind die Duschen?</a:t>
            </a:r>
          </a:p>
          <a:p>
            <a:r>
              <a:rPr lang="de-DE" dirty="0"/>
              <a:t>6. Was kostet es sich zu duschen?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92658"/>
            <a:ext cx="3124200" cy="24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ZUKUNFT/WAS PASSIERT ALS NÄCHTSTES?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1. Wie geht die Geschichte weiter</a:t>
            </a:r>
            <a:r>
              <a:rPr lang="de-DE" b="1" dirty="0" smtClean="0"/>
              <a:t>?</a:t>
            </a:r>
          </a:p>
          <a:p>
            <a:r>
              <a:rPr lang="de-DE" dirty="0"/>
              <a:t>Die Jugendlichen werden in der Jugendherberge übernachten. </a:t>
            </a:r>
          </a:p>
          <a:p>
            <a:r>
              <a:rPr lang="de-DE" dirty="0"/>
              <a:t>Sie werden sich freuen, dass das Wetter jetzt keine Rolle spielt.</a:t>
            </a:r>
          </a:p>
          <a:p>
            <a:r>
              <a:rPr lang="de-DE" dirty="0"/>
              <a:t>Sie werden eine Postkarte von der Jugendherberge nach Hause schicken.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ZUKUNFT/WAS PASSIERT ALS NÄCHTSTES?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2. Werden die Jugendlichen eine Reservierung in der Jugendherberge machen</a:t>
            </a:r>
            <a:r>
              <a:rPr lang="de-DE" b="1" dirty="0" smtClean="0"/>
              <a:t>?</a:t>
            </a:r>
          </a:p>
          <a:p>
            <a:r>
              <a:rPr lang="de-DE" dirty="0"/>
              <a:t>Sie werden bestimmt eine Reservierung in der Jugendherberge machen. </a:t>
            </a:r>
            <a:endParaRPr lang="de-DE" dirty="0" smtClean="0"/>
          </a:p>
          <a:p>
            <a:r>
              <a:rPr lang="de-DE" dirty="0" smtClean="0"/>
              <a:t>Sie </a:t>
            </a:r>
            <a:r>
              <a:rPr lang="de-DE" dirty="0"/>
              <a:t>wollen nicht mehr naß werden. </a:t>
            </a:r>
            <a:endParaRPr lang="de-DE" dirty="0" smtClean="0"/>
          </a:p>
          <a:p>
            <a:r>
              <a:rPr lang="de-DE" dirty="0" smtClean="0"/>
              <a:t>Sie </a:t>
            </a:r>
            <a:r>
              <a:rPr lang="de-DE" dirty="0"/>
              <a:t>werden im Aufenthaltsraum Karten spielen und neue Freunde kennenlernen.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ZUKUNFT/WAS PASSIERT ALS NÄCHTSTES?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3. Werden die Jugendlichen den ganzen Urlaub in einer Jugendherberge verbringen</a:t>
            </a:r>
            <a:r>
              <a:rPr lang="de-DE" dirty="0" smtClean="0"/>
              <a:t>?</a:t>
            </a:r>
          </a:p>
          <a:p>
            <a:r>
              <a:rPr lang="de-DE" dirty="0"/>
              <a:t>Ich glaube nicht, dass die Jugendlichen den ganzen Urlaub in einer Jugendherberge verbringen werden.  </a:t>
            </a:r>
            <a:endParaRPr lang="de-DE" dirty="0" smtClean="0"/>
          </a:p>
          <a:p>
            <a:r>
              <a:rPr lang="de-DE" dirty="0" smtClean="0"/>
              <a:t>Sie </a:t>
            </a:r>
            <a:r>
              <a:rPr lang="de-DE" dirty="0"/>
              <a:t>werden noch mal zelten gehen, wenn das Wetter besser wird.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ZUKUNFT/WAS PASSIERT ALS NÄCHTSTES?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4. Was werden die Jugendlichen später am Tag machen</a:t>
            </a:r>
            <a:r>
              <a:rPr lang="de-DE" b="1" dirty="0" smtClean="0"/>
              <a:t>?</a:t>
            </a:r>
          </a:p>
          <a:p>
            <a:endParaRPr lang="de-DE" dirty="0" smtClean="0"/>
          </a:p>
          <a:p>
            <a:r>
              <a:rPr lang="de-DE" dirty="0"/>
              <a:t>Die Jugendlichen werden vielleicht im See Kayakfahren. </a:t>
            </a:r>
            <a:endParaRPr lang="de-DE" dirty="0" smtClean="0"/>
          </a:p>
          <a:p>
            <a:r>
              <a:rPr lang="de-DE" dirty="0" smtClean="0"/>
              <a:t>Sie </a:t>
            </a:r>
            <a:r>
              <a:rPr lang="de-DE" dirty="0"/>
              <a:t>werden auch essen gehen. </a:t>
            </a:r>
            <a:endParaRPr lang="de-DE" dirty="0" smtClean="0"/>
          </a:p>
          <a:p>
            <a:r>
              <a:rPr lang="de-DE" dirty="0" smtClean="0"/>
              <a:t>Sie </a:t>
            </a:r>
            <a:r>
              <a:rPr lang="de-DE" dirty="0"/>
              <a:t>werden andere Jugendlichen kennenlernen und vielleicht Fußball mit ihnen spielen.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ZUKUNFT/WAS PASSIERT ALS NÄCHTSTES?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de-DE" b="1" dirty="0"/>
              <a:t>5.Werden Sie jeden Tag eine Wanderung machen</a:t>
            </a:r>
            <a:r>
              <a:rPr lang="de-DE" b="1" dirty="0" smtClean="0"/>
              <a:t>?</a:t>
            </a:r>
          </a:p>
          <a:p>
            <a:pPr marL="285750" indent="-285750"/>
            <a:r>
              <a:rPr lang="de-DE" dirty="0"/>
              <a:t>Sie werden, meiner Meinung nach nicht jeden Tag eine Wanderung machen. </a:t>
            </a:r>
            <a:endParaRPr lang="de-DE" dirty="0" smtClean="0"/>
          </a:p>
          <a:p>
            <a:pPr marL="285750" indent="-285750"/>
            <a:r>
              <a:rPr lang="de-DE" dirty="0" smtClean="0"/>
              <a:t>Sie </a:t>
            </a:r>
            <a:r>
              <a:rPr lang="de-DE" dirty="0"/>
              <a:t>werden sich auch in einem schönen Ort ein paar Nächte bleiben und sich richtig ausruhen. </a:t>
            </a:r>
            <a:endParaRPr lang="de-DE" dirty="0" smtClean="0"/>
          </a:p>
          <a:p>
            <a:pPr marL="285750" indent="-285750"/>
            <a:r>
              <a:rPr lang="de-DE" dirty="0" smtClean="0"/>
              <a:t>Sie </a:t>
            </a:r>
            <a:r>
              <a:rPr lang="de-DE" dirty="0"/>
              <a:t>werden schwimmen gehen und </a:t>
            </a:r>
            <a:endParaRPr lang="de-DE" dirty="0" smtClean="0"/>
          </a:p>
          <a:p>
            <a:pPr marL="285750" indent="-285750"/>
            <a:r>
              <a:rPr lang="de-DE" dirty="0" smtClean="0"/>
              <a:t>sie </a:t>
            </a:r>
            <a:r>
              <a:rPr lang="de-DE" dirty="0"/>
              <a:t>werden einfach in der  Sonne liegen.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1. Was halten Sie von einem Urlaub auf einem Campingplatz</a:t>
            </a:r>
            <a:r>
              <a:rPr lang="de-DE" b="1" dirty="0" smtClean="0"/>
              <a:t>?</a:t>
            </a:r>
          </a:p>
          <a:p>
            <a:r>
              <a:rPr lang="de-DE" dirty="0"/>
              <a:t>Ich finde einen Urlaub auf einem Campingplatz ist eine tolle </a:t>
            </a:r>
            <a:r>
              <a:rPr lang="de-DE" dirty="0" smtClean="0"/>
              <a:t>Idee.</a:t>
            </a:r>
          </a:p>
          <a:p>
            <a:r>
              <a:rPr lang="de-DE" dirty="0" smtClean="0"/>
              <a:t>Man </a:t>
            </a:r>
            <a:r>
              <a:rPr lang="de-DE" dirty="0"/>
              <a:t>kann viel Zeit im Freien verbringen. </a:t>
            </a:r>
            <a:endParaRPr lang="de-DE" dirty="0" smtClean="0"/>
          </a:p>
          <a:p>
            <a:r>
              <a:rPr lang="de-DE" dirty="0" smtClean="0"/>
              <a:t>Man </a:t>
            </a:r>
            <a:r>
              <a:rPr lang="de-DE" dirty="0"/>
              <a:t>kann ganz einfach mit anderen Leuten in Kontakt kommen </a:t>
            </a:r>
            <a:r>
              <a:rPr lang="de-DE" dirty="0" smtClean="0"/>
              <a:t>und</a:t>
            </a:r>
          </a:p>
          <a:p>
            <a:r>
              <a:rPr lang="de-DE" dirty="0" smtClean="0"/>
              <a:t>Man kann </a:t>
            </a:r>
            <a:r>
              <a:rPr lang="de-DE" dirty="0"/>
              <a:t>neue Freunde kennenlernen. </a:t>
            </a:r>
            <a:endParaRPr lang="de-DE" dirty="0" smtClean="0"/>
          </a:p>
          <a:p>
            <a:r>
              <a:rPr lang="de-DE" dirty="0"/>
              <a:t>Wenn das Wetter gut ist, macht Zelten viel Spaß. Die Atmosphäre ist ganz locker.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93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/>
              <a:t>2. Welche Vorteile hat ein Urlaub auf einem Campingplatz</a:t>
            </a:r>
            <a:r>
              <a:rPr lang="de-DE" b="1" dirty="0" smtClean="0"/>
              <a:t>?</a:t>
            </a:r>
          </a:p>
          <a:p>
            <a:r>
              <a:rPr lang="de-DE" dirty="0"/>
              <a:t>Es gibt viele Vorteile von einem Urlaub auf einem Campingplatz. </a:t>
            </a:r>
          </a:p>
          <a:p>
            <a:r>
              <a:rPr lang="de-DE" dirty="0"/>
              <a:t>Erstens ist es billig</a:t>
            </a:r>
            <a:r>
              <a:rPr lang="de-DE" dirty="0" smtClean="0"/>
              <a:t>. = Firstly it‘s cheap.</a:t>
            </a:r>
            <a:endParaRPr lang="de-DE" dirty="0"/>
          </a:p>
          <a:p>
            <a:r>
              <a:rPr lang="de-DE" dirty="0"/>
              <a:t>Zweitens lernt man neue Leute kennen. </a:t>
            </a:r>
            <a:r>
              <a:rPr lang="de-DE" dirty="0" smtClean="0"/>
              <a:t>= Secondly you get know new people.</a:t>
            </a:r>
            <a:endParaRPr lang="de-DE" dirty="0"/>
          </a:p>
          <a:p>
            <a:r>
              <a:rPr lang="de-DE" dirty="0"/>
              <a:t>Drittens ist man öfter aktiv, weil man im Freien ist</a:t>
            </a:r>
            <a:r>
              <a:rPr lang="de-DE" dirty="0" smtClean="0"/>
              <a:t>. = Thirdly you‘re more active as you‘re outside more.</a:t>
            </a:r>
            <a:endParaRPr lang="de-DE" dirty="0"/>
          </a:p>
          <a:p>
            <a:r>
              <a:rPr lang="de-DE" dirty="0"/>
              <a:t>Zuletzt ist die Atmosphäre ganz locker = Finally, the atmosphere is really relaxed.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70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3. </a:t>
            </a:r>
            <a:r>
              <a:rPr lang="de-DE" b="1" dirty="0" smtClean="0"/>
              <a:t>Welche </a:t>
            </a:r>
            <a:r>
              <a:rPr lang="de-DE" b="1" dirty="0"/>
              <a:t>Vorteile hat ein Urlaub in einer Jugendherberge</a:t>
            </a:r>
            <a:r>
              <a:rPr lang="de-DE" b="1" dirty="0" smtClean="0"/>
              <a:t>?</a:t>
            </a:r>
          </a:p>
          <a:p>
            <a:r>
              <a:rPr lang="de-DE" dirty="0"/>
              <a:t>Es gibt viele Vorteile vom Urlaub in einer Jugendherberge.</a:t>
            </a:r>
          </a:p>
          <a:p>
            <a:r>
              <a:rPr lang="de-DE" dirty="0"/>
              <a:t>Erstens kann man in einem bequemen Bett trocken schlafen</a:t>
            </a:r>
            <a:r>
              <a:rPr lang="de-DE" dirty="0" smtClean="0"/>
              <a:t>. = you can sleep war m and dry in a comfortable bed.</a:t>
            </a:r>
            <a:endParaRPr lang="de-DE" dirty="0"/>
          </a:p>
          <a:p>
            <a:r>
              <a:rPr lang="de-DE" dirty="0"/>
              <a:t>Zweitens kann man neue Leute kennenlernen. </a:t>
            </a:r>
          </a:p>
          <a:p>
            <a:r>
              <a:rPr lang="de-DE" dirty="0"/>
              <a:t>Drittens ist es ziemlich billig.</a:t>
            </a:r>
          </a:p>
          <a:p>
            <a:r>
              <a:rPr lang="de-DE" dirty="0"/>
              <a:t>Zuletzt kann man dort billig essen.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0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53480"/>
          </a:xfrm>
        </p:spPr>
        <p:txBody>
          <a:bodyPr>
            <a:normAutofit/>
          </a:bodyPr>
          <a:lstStyle/>
          <a:p>
            <a:pPr algn="l"/>
            <a:endParaRPr lang="en-GB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15185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26876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Sommer</a:t>
            </a:r>
            <a:r>
              <a:rPr lang="en-GB" dirty="0" smtClean="0"/>
              <a:t> </a:t>
            </a:r>
            <a:r>
              <a:rPr lang="en-GB" dirty="0" err="1" smtClean="0"/>
              <a:t>verbringen</a:t>
            </a:r>
            <a:r>
              <a:rPr lang="en-GB" dirty="0" smtClean="0"/>
              <a:t> </a:t>
            </a:r>
            <a:r>
              <a:rPr lang="en-GB" dirty="0" err="1" smtClean="0"/>
              <a:t>drei</a:t>
            </a:r>
            <a:r>
              <a:rPr lang="en-GB" dirty="0" smtClean="0"/>
              <a:t> </a:t>
            </a:r>
            <a:r>
              <a:rPr lang="en-GB" dirty="0" err="1" smtClean="0"/>
              <a:t>Jugendliche</a:t>
            </a:r>
            <a:r>
              <a:rPr lang="en-GB" dirty="0" smtClean="0"/>
              <a:t> </a:t>
            </a:r>
            <a:r>
              <a:rPr lang="en-GB" dirty="0" err="1" smtClean="0"/>
              <a:t>ihren</a:t>
            </a:r>
            <a:r>
              <a:rPr lang="en-GB" dirty="0" smtClean="0"/>
              <a:t> </a:t>
            </a:r>
            <a:r>
              <a:rPr lang="en-GB" dirty="0" err="1" smtClean="0"/>
              <a:t>Urlaub</a:t>
            </a:r>
            <a:r>
              <a:rPr lang="en-GB" dirty="0" smtClean="0"/>
              <a:t> auf </a:t>
            </a:r>
            <a:r>
              <a:rPr lang="en-GB" dirty="0" err="1" smtClean="0"/>
              <a:t>einem</a:t>
            </a:r>
            <a:r>
              <a:rPr lang="en-GB" dirty="0" smtClean="0"/>
              <a:t> </a:t>
            </a:r>
            <a:r>
              <a:rPr lang="en-GB" dirty="0" err="1" smtClean="0"/>
              <a:t>Campingplatz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 Sean und Steve </a:t>
            </a:r>
            <a:r>
              <a:rPr lang="en-GB" dirty="0" err="1" smtClean="0"/>
              <a:t>stellen</a:t>
            </a:r>
            <a:r>
              <a:rPr lang="en-GB" dirty="0" smtClean="0"/>
              <a:t> das </a:t>
            </a:r>
            <a:r>
              <a:rPr lang="en-GB" dirty="0" err="1" smtClean="0"/>
              <a:t>Zelt</a:t>
            </a:r>
            <a:r>
              <a:rPr lang="en-GB" dirty="0" smtClean="0"/>
              <a:t> </a:t>
            </a:r>
            <a:r>
              <a:rPr lang="en-GB" dirty="0" err="1" smtClean="0"/>
              <a:t>gerade</a:t>
            </a:r>
            <a:r>
              <a:rPr lang="en-GB" dirty="0" smtClean="0"/>
              <a:t> auf, </a:t>
            </a:r>
            <a:r>
              <a:rPr lang="en-GB" dirty="0" err="1" smtClean="0"/>
              <a:t>w</a:t>
            </a:r>
            <a:r>
              <a:rPr lang="en-GB" dirty="0" err="1" smtClean="0">
                <a:latin typeface="Calibri"/>
              </a:rPr>
              <a:t>ä</a:t>
            </a:r>
            <a:r>
              <a:rPr lang="en-GB" dirty="0" err="1" smtClean="0">
                <a:latin typeface="Garamond" pitchFamily="18" charset="0"/>
              </a:rPr>
              <a:t>hrend</a:t>
            </a:r>
            <a:r>
              <a:rPr lang="en-GB" dirty="0" smtClean="0">
                <a:latin typeface="Garamond" pitchFamily="18" charset="0"/>
              </a:rPr>
              <a:t> Max die </a:t>
            </a:r>
            <a:r>
              <a:rPr lang="en-GB" dirty="0" err="1" smtClean="0">
                <a:latin typeface="Garamond" pitchFamily="18" charset="0"/>
              </a:rPr>
              <a:t>W</a:t>
            </a:r>
            <a:r>
              <a:rPr lang="en-GB" dirty="0" err="1" smtClean="0">
                <a:latin typeface="Calibri"/>
              </a:rPr>
              <a:t>ü</a:t>
            </a:r>
            <a:r>
              <a:rPr lang="en-GB" dirty="0" err="1" smtClean="0">
                <a:latin typeface="Garamond" pitchFamily="18" charset="0"/>
              </a:rPr>
              <a:t>rste</a:t>
            </a:r>
            <a:r>
              <a:rPr lang="en-GB" dirty="0" smtClean="0">
                <a:latin typeface="Garamond" pitchFamily="18" charset="0"/>
              </a:rPr>
              <a:t> </a:t>
            </a:r>
            <a:r>
              <a:rPr lang="en-GB" dirty="0" err="1" smtClean="0">
                <a:latin typeface="Garamond" pitchFamily="18" charset="0"/>
              </a:rPr>
              <a:t>br</a:t>
            </a:r>
            <a:r>
              <a:rPr lang="en-GB" dirty="0" err="1" smtClean="0">
                <a:latin typeface="Garamond"/>
              </a:rPr>
              <a:t>ät</a:t>
            </a:r>
            <a:r>
              <a:rPr lang="en-GB" dirty="0" smtClean="0">
                <a:latin typeface="Garamond"/>
              </a:rPr>
              <a:t>. </a:t>
            </a:r>
          </a:p>
          <a:p>
            <a:endParaRPr lang="en-GB" dirty="0">
              <a:latin typeface="Garamond"/>
            </a:endParaRPr>
          </a:p>
          <a:p>
            <a:r>
              <a:rPr lang="en-GB" dirty="0" smtClean="0">
                <a:latin typeface="Garamond"/>
              </a:rPr>
              <a:t>Das Essen </a:t>
            </a:r>
            <a:r>
              <a:rPr lang="en-GB" dirty="0" err="1" smtClean="0">
                <a:latin typeface="Garamond"/>
              </a:rPr>
              <a:t>ist</a:t>
            </a:r>
            <a:r>
              <a:rPr lang="en-GB" dirty="0" smtClean="0">
                <a:latin typeface="Garamond"/>
              </a:rPr>
              <a:t> fast </a:t>
            </a:r>
            <a:r>
              <a:rPr lang="en-GB" dirty="0" err="1" smtClean="0">
                <a:latin typeface="Garamond"/>
              </a:rPr>
              <a:t>fertig</a:t>
            </a:r>
            <a:r>
              <a:rPr lang="en-GB" dirty="0" smtClean="0">
                <a:latin typeface="Garamond"/>
              </a:rPr>
              <a:t>.</a:t>
            </a:r>
            <a:r>
              <a:rPr lang="en-GB" dirty="0" smtClean="0">
                <a:latin typeface="Garamond" pitchFamily="18" charset="0"/>
              </a:rPr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/>
              <a:t>4. Nicht viele Iren machen einen Urlaub auf einem Campingplatz. Warum</a:t>
            </a:r>
            <a:r>
              <a:rPr lang="de-DE" b="1" dirty="0" smtClean="0"/>
              <a:t>?</a:t>
            </a:r>
          </a:p>
          <a:p>
            <a:r>
              <a:rPr lang="de-DE" dirty="0"/>
              <a:t>Traditionellerweise machen viele Iren selten Urlaub auf einem Campingplatz, weil es so oft hier in Irland regnet und sie sind nicht daran gewöhnt.</a:t>
            </a:r>
          </a:p>
          <a:p>
            <a:r>
              <a:rPr lang="de-DE" dirty="0"/>
              <a:t>Auch gibt es nicht viele Campingplätze hier in Irland im Vergleich mit Deutschland oder Frankreich</a:t>
            </a:r>
            <a:r>
              <a:rPr lang="de-DE" b="1" dirty="0" smtClean="0"/>
              <a:t>.</a:t>
            </a:r>
          </a:p>
          <a:p>
            <a:r>
              <a:rPr lang="de-DE" dirty="0"/>
              <a:t>Die Freizeitmöglichkeiten sind besser in vielen Hotels in Irland als auf den Campingplätzen.</a:t>
            </a:r>
          </a:p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68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5. Machen Sie lieber Urlaub mit den Eltern? Warum</a:t>
            </a:r>
            <a:r>
              <a:rPr lang="de-DE" b="1" dirty="0" smtClean="0"/>
              <a:t>?</a:t>
            </a:r>
          </a:p>
          <a:p>
            <a:r>
              <a:rPr lang="de-DE" dirty="0"/>
              <a:t>Ich mache jetzt lieber Urlaub ohne meine Eltern, weil ich achtzehn Jahre alt bin. </a:t>
            </a:r>
          </a:p>
          <a:p>
            <a:r>
              <a:rPr lang="de-DE" dirty="0"/>
              <a:t>Es gefällt mir besser Urlaub mit meinen Freunden zu machen, da es mir viel mehr Spaß macht.</a:t>
            </a:r>
          </a:p>
          <a:p>
            <a:r>
              <a:rPr lang="de-DE" dirty="0"/>
              <a:t>Ich kann mit meinen Freunden in die Disko gehen. Das will ich mit meinen Eltern nicht tun!! Natürlich.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7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6. Haben Sie schon mal einen Campingurlaub gemacht</a:t>
            </a:r>
            <a:r>
              <a:rPr lang="de-DE" b="1" dirty="0" smtClean="0"/>
              <a:t>?</a:t>
            </a:r>
          </a:p>
          <a:p>
            <a:r>
              <a:rPr lang="de-DE" dirty="0"/>
              <a:t>Ja ich habe vorher einen Campingurlaub gemacht. </a:t>
            </a:r>
          </a:p>
          <a:p>
            <a:r>
              <a:rPr lang="de-DE" dirty="0"/>
              <a:t>Das war vor zwei Jahren in Kerry mit meinen Eltern und meiner Freundin.</a:t>
            </a:r>
          </a:p>
          <a:p>
            <a:r>
              <a:rPr lang="de-DE" dirty="0"/>
              <a:t>Das hat eigentlich viel Spaß gemacht. </a:t>
            </a:r>
          </a:p>
          <a:p>
            <a:r>
              <a:rPr lang="de-DE" dirty="0"/>
              <a:t>Das Wetter war gut und ich habe viel Zeit im Meer verbracht und wir haben jeden Abend gegrillt.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4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/>
              <a:t>7.Wo möchten Sie Urlaub machen </a:t>
            </a:r>
            <a:r>
              <a:rPr lang="de-DE" b="1" dirty="0" smtClean="0"/>
              <a:t>?</a:t>
            </a:r>
          </a:p>
          <a:p>
            <a:r>
              <a:rPr lang="de-DE" dirty="0"/>
              <a:t>Ich möchte natürlich in Deutschland Urlaub machen. </a:t>
            </a:r>
          </a:p>
          <a:p>
            <a:r>
              <a:rPr lang="de-DE" dirty="0"/>
              <a:t>Ich würde sehr gerne die Mosel entlang fahren und dort die kleinen Weindörfer besuchen und Wein probieren. </a:t>
            </a:r>
          </a:p>
          <a:p>
            <a:r>
              <a:rPr lang="de-DE" dirty="0"/>
              <a:t>Die Deutschen stellen sehr gute Weine her,</a:t>
            </a:r>
          </a:p>
          <a:p>
            <a:r>
              <a:rPr lang="de-DE" dirty="0"/>
              <a:t>Die Weingebiete an der Mosel und am Rhein sind sehr schön. </a:t>
            </a:r>
          </a:p>
          <a:p>
            <a:r>
              <a:rPr lang="de-DE" dirty="0"/>
              <a:t>Es gibt auch gute Hotels und Campingplätze dort. </a:t>
            </a:r>
          </a:p>
          <a:p>
            <a:r>
              <a:rPr lang="de-DE" dirty="0"/>
              <a:t>Meine Lehrerin hat mir davon erzählt!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29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MEINUNG ZUM THEMA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/>
              <a:t>8. Weniger Iren haben letzten Sommer Urlaub im Ausland gemacht? Was war der Grund dafür? </a:t>
            </a:r>
            <a:endParaRPr lang="de-DE" b="1" dirty="0" smtClean="0"/>
          </a:p>
          <a:p>
            <a:r>
              <a:rPr lang="de-DE" dirty="0"/>
              <a:t>Weniger Iren haben letzten Sommer Urlaub im Ausland gemacht, weil das Wetter in den vorigen Jahren so schlimm war. </a:t>
            </a:r>
          </a:p>
          <a:p>
            <a:r>
              <a:rPr lang="de-DE" dirty="0"/>
              <a:t>Aber eigentlich hatten wir letzten Sommer tolles Wetter gehabt und viele waren ganz enttäuscht das tolle Wetter hier in Irland verpasst zu haben. </a:t>
            </a:r>
          </a:p>
          <a:p>
            <a:r>
              <a:rPr lang="de-DE" dirty="0"/>
              <a:t>Es hat auch viel Geld gekostet ins Ausland fahren zu müssen.</a:t>
            </a:r>
          </a:p>
          <a:p>
            <a:r>
              <a:rPr lang="de-DE"/>
              <a:t>Vielleicht dieses Jahr machen mehr Iren Sommer Urlaub in Irland machen.!!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98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Fragen</a:t>
            </a:r>
            <a:r>
              <a:rPr lang="en-GB" dirty="0" smtClean="0"/>
              <a:t>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Was war in den </a:t>
            </a:r>
            <a:r>
              <a:rPr lang="en-GB" dirty="0" err="1" smtClean="0"/>
              <a:t>Rucks</a:t>
            </a:r>
            <a:r>
              <a:rPr lang="en-GB" dirty="0" err="1" smtClean="0">
                <a:latin typeface="Arial"/>
                <a:cs typeface="Arial"/>
              </a:rPr>
              <a:t>äcken</a:t>
            </a:r>
            <a:r>
              <a:rPr lang="en-GB" dirty="0" smtClean="0">
                <a:latin typeface="Arial"/>
                <a:cs typeface="Arial"/>
              </a:rPr>
              <a:t>?</a:t>
            </a:r>
          </a:p>
          <a:p>
            <a:r>
              <a:rPr lang="en-GB" dirty="0" smtClean="0">
                <a:latin typeface="Arial"/>
                <a:cs typeface="Arial"/>
              </a:rPr>
              <a:t>Was </a:t>
            </a:r>
            <a:r>
              <a:rPr lang="en-GB" dirty="0" err="1" smtClean="0">
                <a:latin typeface="Arial"/>
                <a:cs typeface="Arial"/>
              </a:rPr>
              <a:t>sind</a:t>
            </a:r>
            <a:r>
              <a:rPr lang="en-GB" dirty="0" smtClean="0">
                <a:latin typeface="Arial"/>
                <a:cs typeface="Arial"/>
              </a:rPr>
              <a:t> die </a:t>
            </a:r>
            <a:r>
              <a:rPr lang="en-GB" dirty="0" err="1" smtClean="0">
                <a:latin typeface="Arial"/>
                <a:cs typeface="Arial"/>
              </a:rPr>
              <a:t>Nachteile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einer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Jugendherge</a:t>
            </a:r>
            <a:r>
              <a:rPr lang="en-GB" dirty="0" smtClean="0">
                <a:latin typeface="Arial"/>
                <a:cs typeface="Arial"/>
              </a:rPr>
              <a:t>?</a:t>
            </a:r>
            <a:endParaRPr lang="en-GB" dirty="0" smtClean="0"/>
          </a:p>
          <a:p>
            <a:r>
              <a:rPr lang="en-GB" dirty="0" smtClean="0">
                <a:latin typeface="Arial"/>
                <a:cs typeface="Arial"/>
              </a:rPr>
              <a:t>Sind </a:t>
            </a:r>
            <a:r>
              <a:rPr lang="en-GB" dirty="0" err="1" smtClean="0">
                <a:latin typeface="Arial"/>
                <a:cs typeface="Arial"/>
              </a:rPr>
              <a:t>Sie</a:t>
            </a:r>
            <a:r>
              <a:rPr lang="en-GB" dirty="0" smtClean="0">
                <a:latin typeface="Arial"/>
                <a:cs typeface="Arial"/>
              </a:rPr>
              <a:t> je </a:t>
            </a:r>
            <a:r>
              <a:rPr lang="en-GB" dirty="0" err="1" smtClean="0">
                <a:latin typeface="Arial"/>
                <a:cs typeface="Arial"/>
              </a:rPr>
              <a:t>zelten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gegangen</a:t>
            </a:r>
            <a:r>
              <a:rPr lang="en-GB" dirty="0" smtClean="0">
                <a:latin typeface="Arial"/>
                <a:cs typeface="Arial"/>
              </a:rPr>
              <a:t>?</a:t>
            </a:r>
          </a:p>
          <a:p>
            <a:r>
              <a:rPr lang="en-GB" dirty="0" err="1" smtClean="0">
                <a:latin typeface="Arial"/>
                <a:cs typeface="Arial"/>
              </a:rPr>
              <a:t>Wohin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gehen</a:t>
            </a:r>
            <a:r>
              <a:rPr lang="en-GB" dirty="0" smtClean="0">
                <a:latin typeface="Arial"/>
                <a:cs typeface="Arial"/>
              </a:rPr>
              <a:t> die </a:t>
            </a:r>
            <a:r>
              <a:rPr lang="en-GB" dirty="0" err="1" smtClean="0">
                <a:latin typeface="Arial"/>
                <a:cs typeface="Arial"/>
              </a:rPr>
              <a:t>Mädchen</a:t>
            </a:r>
            <a:r>
              <a:rPr lang="en-GB" dirty="0" smtClean="0">
                <a:latin typeface="Arial"/>
                <a:cs typeface="Arial"/>
              </a:rPr>
              <a:t>?</a:t>
            </a:r>
          </a:p>
          <a:p>
            <a:r>
              <a:rPr lang="en-GB" dirty="0" err="1" smtClean="0">
                <a:latin typeface="Arial"/>
                <a:cs typeface="Arial"/>
              </a:rPr>
              <a:t>Ist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es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besser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mit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Freunden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oder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Eltern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zu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fahren</a:t>
            </a:r>
            <a:r>
              <a:rPr lang="en-GB" smtClean="0">
                <a:latin typeface="Arial"/>
                <a:cs typeface="Arial"/>
              </a:rPr>
              <a:t>?</a:t>
            </a: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4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97496"/>
          </a:xfrm>
        </p:spPr>
        <p:txBody>
          <a:bodyPr>
            <a:normAutofit/>
          </a:bodyPr>
          <a:lstStyle/>
          <a:p>
            <a:endParaRPr lang="en-GB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99" y="3140968"/>
            <a:ext cx="2280401" cy="23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34076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Dann</a:t>
            </a:r>
            <a:r>
              <a:rPr lang="en-GB" dirty="0" smtClean="0"/>
              <a:t> </a:t>
            </a:r>
            <a:r>
              <a:rPr lang="en-GB" dirty="0" err="1" smtClean="0"/>
              <a:t>setzen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sich</a:t>
            </a:r>
            <a:r>
              <a:rPr lang="en-GB" dirty="0" smtClean="0"/>
              <a:t> </a:t>
            </a:r>
            <a:r>
              <a:rPr lang="en-GB" dirty="0" err="1" smtClean="0"/>
              <a:t>vor</a:t>
            </a:r>
            <a:r>
              <a:rPr lang="en-GB" dirty="0" smtClean="0"/>
              <a:t> das </a:t>
            </a:r>
            <a:r>
              <a:rPr lang="en-GB" dirty="0" err="1" smtClean="0"/>
              <a:t>Zelt</a:t>
            </a:r>
            <a:r>
              <a:rPr lang="en-GB" dirty="0" smtClean="0"/>
              <a:t>, um das </a:t>
            </a:r>
            <a:r>
              <a:rPr lang="en-GB" dirty="0" err="1" smtClean="0"/>
              <a:t>leckere</a:t>
            </a:r>
            <a:r>
              <a:rPr lang="en-GB" dirty="0" smtClean="0"/>
              <a:t> Essen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genie</a:t>
            </a:r>
            <a:r>
              <a:rPr lang="en-GB" dirty="0" err="1" smtClean="0">
                <a:latin typeface="Garamond"/>
              </a:rPr>
              <a:t>ßen</a:t>
            </a:r>
            <a:r>
              <a:rPr lang="en-GB" dirty="0" smtClean="0">
                <a:latin typeface="Garamond"/>
              </a:rPr>
              <a:t>.</a:t>
            </a:r>
          </a:p>
          <a:p>
            <a:endParaRPr lang="en-GB" dirty="0">
              <a:latin typeface="Garamond"/>
            </a:endParaRPr>
          </a:p>
          <a:p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Kurz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danach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fängt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es</a:t>
            </a:r>
            <a:r>
              <a:rPr lang="en-GB" dirty="0" smtClean="0">
                <a:latin typeface="Garamond"/>
              </a:rPr>
              <a:t> an, </a:t>
            </a:r>
            <a:r>
              <a:rPr lang="en-GB" dirty="0" err="1" smtClean="0">
                <a:latin typeface="Garamond"/>
              </a:rPr>
              <a:t>zu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regnen</a:t>
            </a:r>
            <a:r>
              <a:rPr lang="en-GB" dirty="0" smtClean="0">
                <a:latin typeface="Garamond"/>
              </a:rPr>
              <a:t>. „O Mist” </a:t>
            </a:r>
            <a:r>
              <a:rPr lang="en-GB" dirty="0" err="1" smtClean="0">
                <a:latin typeface="Garamond"/>
              </a:rPr>
              <a:t>sagt</a:t>
            </a:r>
            <a:r>
              <a:rPr lang="en-GB" dirty="0" smtClean="0">
                <a:latin typeface="Garamond"/>
              </a:rPr>
              <a:t>  Sean.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17" y="2438400"/>
            <a:ext cx="491036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1247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Das Essen </a:t>
            </a:r>
            <a:r>
              <a:rPr lang="en-GB" dirty="0" err="1" smtClean="0"/>
              <a:t>soll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nass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greifen</a:t>
            </a:r>
            <a:r>
              <a:rPr lang="en-GB" dirty="0" smtClean="0"/>
              <a:t> </a:t>
            </a:r>
            <a:r>
              <a:rPr lang="en-GB" dirty="0" err="1" smtClean="0"/>
              <a:t>nach</a:t>
            </a:r>
            <a:r>
              <a:rPr lang="en-GB" dirty="0" smtClean="0"/>
              <a:t> </a:t>
            </a:r>
            <a:r>
              <a:rPr lang="en-GB" dirty="0" err="1" smtClean="0"/>
              <a:t>Tellern</a:t>
            </a:r>
            <a:r>
              <a:rPr lang="en-GB" dirty="0" smtClean="0"/>
              <a:t> und </a:t>
            </a:r>
            <a:r>
              <a:rPr lang="en-GB" dirty="0" err="1" smtClean="0"/>
              <a:t>Tassen</a:t>
            </a:r>
            <a:r>
              <a:rPr lang="en-GB" dirty="0" smtClean="0"/>
              <a:t> und </a:t>
            </a:r>
            <a:r>
              <a:rPr lang="en-GB" dirty="0" err="1" smtClean="0"/>
              <a:t>tragen</a:t>
            </a:r>
            <a:r>
              <a:rPr lang="en-GB" dirty="0" smtClean="0"/>
              <a:t> </a:t>
            </a:r>
            <a:r>
              <a:rPr lang="en-GB" dirty="0" err="1" smtClean="0"/>
              <a:t>alles</a:t>
            </a:r>
            <a:r>
              <a:rPr lang="en-GB" dirty="0" smtClean="0"/>
              <a:t> ins </a:t>
            </a:r>
            <a:r>
              <a:rPr lang="en-GB" dirty="0" err="1" smtClean="0"/>
              <a:t>Zelt</a:t>
            </a:r>
            <a:r>
              <a:rPr lang="en-GB" dirty="0" smtClean="0"/>
              <a:t>.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regnet</a:t>
            </a:r>
            <a:r>
              <a:rPr lang="en-GB" dirty="0" smtClean="0"/>
              <a:t> </a:t>
            </a:r>
            <a:r>
              <a:rPr lang="en-GB" dirty="0" err="1" smtClean="0"/>
              <a:t>immer</a:t>
            </a:r>
            <a:r>
              <a:rPr lang="en-GB" dirty="0" smtClean="0"/>
              <a:t> </a:t>
            </a:r>
            <a:r>
              <a:rPr lang="en-GB" dirty="0" err="1" smtClean="0"/>
              <a:t>weiter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819400" cy="26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05273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Wir</a:t>
            </a:r>
            <a:r>
              <a:rPr lang="en-GB" dirty="0" smtClean="0"/>
              <a:t> </a:t>
            </a:r>
            <a:r>
              <a:rPr lang="en-GB" dirty="0" err="1" smtClean="0"/>
              <a:t>wissen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, </a:t>
            </a:r>
            <a:r>
              <a:rPr lang="en-GB" dirty="0" err="1" smtClean="0"/>
              <a:t>wie</a:t>
            </a:r>
            <a:r>
              <a:rPr lang="en-GB" dirty="0" smtClean="0"/>
              <a:t> gut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geschlafen</a:t>
            </a:r>
            <a:r>
              <a:rPr lang="en-GB" dirty="0" smtClean="0"/>
              <a:t> </a:t>
            </a:r>
            <a:r>
              <a:rPr lang="en-GB" dirty="0" err="1" smtClean="0"/>
              <a:t>haben</a:t>
            </a:r>
            <a:r>
              <a:rPr lang="en-GB" dirty="0" smtClean="0"/>
              <a:t>, </a:t>
            </a:r>
            <a:r>
              <a:rPr lang="en-GB" dirty="0" err="1" smtClean="0"/>
              <a:t>aber</a:t>
            </a:r>
            <a:r>
              <a:rPr lang="en-GB" dirty="0" smtClean="0"/>
              <a:t> am </a:t>
            </a:r>
            <a:r>
              <a:rPr lang="en-GB" dirty="0" err="1" smtClean="0"/>
              <a:t>n</a:t>
            </a:r>
            <a:r>
              <a:rPr lang="en-GB" dirty="0" err="1" smtClean="0">
                <a:latin typeface="Garamond"/>
              </a:rPr>
              <a:t>ächsten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Morgen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machen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sie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sich</a:t>
            </a:r>
            <a:r>
              <a:rPr lang="en-GB" dirty="0" smtClean="0">
                <a:latin typeface="Garamond"/>
              </a:rPr>
              <a:t> auf den </a:t>
            </a:r>
            <a:r>
              <a:rPr lang="en-GB" dirty="0" err="1" smtClean="0">
                <a:latin typeface="Garamond"/>
              </a:rPr>
              <a:t>Weg</a:t>
            </a:r>
            <a:r>
              <a:rPr lang="en-GB" dirty="0" smtClean="0">
                <a:latin typeface="Garamond"/>
              </a:rPr>
              <a:t>, um </a:t>
            </a:r>
            <a:r>
              <a:rPr lang="en-GB" dirty="0" err="1" smtClean="0">
                <a:latin typeface="Garamond"/>
              </a:rPr>
              <a:t>eine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Wanderung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zu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machen</a:t>
            </a:r>
            <a:r>
              <a:rPr lang="en-GB" dirty="0" smtClean="0">
                <a:latin typeface="Garamond"/>
              </a:rPr>
              <a:t>.</a:t>
            </a:r>
          </a:p>
          <a:p>
            <a:r>
              <a:rPr lang="en-GB" dirty="0" err="1" smtClean="0">
                <a:latin typeface="Garamond"/>
              </a:rPr>
              <a:t>Es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ist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ein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herrlicher</a:t>
            </a:r>
            <a:r>
              <a:rPr lang="en-GB" dirty="0" smtClean="0">
                <a:latin typeface="Garamond"/>
              </a:rPr>
              <a:t> Tag.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2492896"/>
            <a:ext cx="33051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05273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Etwas</a:t>
            </a:r>
            <a:r>
              <a:rPr lang="en-GB" dirty="0" smtClean="0"/>
              <a:t> </a:t>
            </a:r>
            <a:r>
              <a:rPr lang="en-GB" dirty="0" err="1" smtClean="0"/>
              <a:t>sp</a:t>
            </a:r>
            <a:r>
              <a:rPr lang="en-GB" dirty="0" err="1" smtClean="0">
                <a:latin typeface="Garamond"/>
              </a:rPr>
              <a:t>äter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treffen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sie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zufällig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ein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paar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Mädchen</a:t>
            </a:r>
            <a:r>
              <a:rPr lang="en-GB" dirty="0" smtClean="0">
                <a:latin typeface="Garamond"/>
              </a:rPr>
              <a:t>, die von der </a:t>
            </a:r>
            <a:r>
              <a:rPr lang="en-GB" dirty="0" err="1" smtClean="0">
                <a:latin typeface="Garamond"/>
              </a:rPr>
              <a:t>Jugendherberge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erzählen</a:t>
            </a:r>
            <a:r>
              <a:rPr lang="en-GB" dirty="0" smtClean="0">
                <a:latin typeface="Garamond"/>
              </a:rPr>
              <a:t>. Steve will </a:t>
            </a:r>
            <a:r>
              <a:rPr lang="en-GB" dirty="0" err="1" smtClean="0">
                <a:latin typeface="Garamond"/>
              </a:rPr>
              <a:t>wissen</a:t>
            </a:r>
            <a:r>
              <a:rPr lang="en-GB" dirty="0" smtClean="0">
                <a:latin typeface="Garamond"/>
              </a:rPr>
              <a:t>, </a:t>
            </a:r>
            <a:r>
              <a:rPr lang="en-GB" dirty="0" err="1" smtClean="0">
                <a:latin typeface="Garamond"/>
              </a:rPr>
              <a:t>wo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diese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Jugendherberge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liegt</a:t>
            </a:r>
            <a:r>
              <a:rPr lang="en-GB" dirty="0" smtClean="0">
                <a:latin typeface="Garamond"/>
              </a:rPr>
              <a:t>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90" y="2438400"/>
            <a:ext cx="373341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9675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Auf </a:t>
            </a:r>
            <a:r>
              <a:rPr lang="en-GB" dirty="0" err="1" smtClean="0"/>
              <a:t>dem</a:t>
            </a:r>
            <a:r>
              <a:rPr lang="en-GB" dirty="0" smtClean="0"/>
              <a:t>  </a:t>
            </a:r>
            <a:r>
              <a:rPr lang="en-GB" dirty="0" err="1" smtClean="0"/>
              <a:t>letzten</a:t>
            </a:r>
            <a:r>
              <a:rPr lang="en-GB" dirty="0" smtClean="0"/>
              <a:t> </a:t>
            </a:r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in </a:t>
            </a:r>
            <a:r>
              <a:rPr lang="en-GB" dirty="0" err="1" smtClean="0"/>
              <a:t>einem</a:t>
            </a:r>
            <a:r>
              <a:rPr lang="en-GB" dirty="0" smtClean="0"/>
              <a:t> </a:t>
            </a:r>
            <a:r>
              <a:rPr lang="en-GB" dirty="0" err="1" smtClean="0"/>
              <a:t>Schlafraum</a:t>
            </a:r>
            <a:r>
              <a:rPr lang="en-GB" dirty="0" smtClean="0"/>
              <a:t>, </a:t>
            </a:r>
            <a:r>
              <a:rPr lang="en-GB" dirty="0" err="1" smtClean="0"/>
              <a:t>wo</a:t>
            </a:r>
            <a:r>
              <a:rPr lang="en-GB" dirty="0" smtClean="0"/>
              <a:t> der </a:t>
            </a:r>
            <a:r>
              <a:rPr lang="en-GB" dirty="0" err="1" smtClean="0"/>
              <a:t>Herbergsvater</a:t>
            </a:r>
            <a:r>
              <a:rPr lang="en-GB" dirty="0" smtClean="0"/>
              <a:t> </a:t>
            </a:r>
            <a:r>
              <a:rPr lang="en-GB" dirty="0" err="1" smtClean="0"/>
              <a:t>ihnen</a:t>
            </a:r>
            <a:r>
              <a:rPr lang="en-GB" dirty="0" smtClean="0"/>
              <a:t> die </a:t>
            </a:r>
            <a:r>
              <a:rPr lang="en-GB" dirty="0" err="1" smtClean="0"/>
              <a:t>Schlafr</a:t>
            </a:r>
            <a:r>
              <a:rPr lang="en-GB" dirty="0" err="1" smtClean="0">
                <a:latin typeface="Garamond"/>
              </a:rPr>
              <a:t>äume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zeigt</a:t>
            </a:r>
            <a:r>
              <a:rPr lang="en-GB" dirty="0" smtClean="0">
                <a:latin typeface="Garamond"/>
              </a:rPr>
              <a:t>. </a:t>
            </a:r>
            <a:r>
              <a:rPr lang="en-GB" dirty="0" err="1" smtClean="0">
                <a:latin typeface="Garamond"/>
              </a:rPr>
              <a:t>Es</a:t>
            </a:r>
            <a:r>
              <a:rPr lang="en-GB" dirty="0" smtClean="0">
                <a:latin typeface="Garamond"/>
              </a:rPr>
              <a:t> hat </a:t>
            </a:r>
            <a:r>
              <a:rPr lang="en-GB" dirty="0" err="1" smtClean="0">
                <a:latin typeface="Garamond"/>
              </a:rPr>
              <a:t>bestimmte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Vorteile</a:t>
            </a:r>
            <a:r>
              <a:rPr lang="en-GB" dirty="0" smtClean="0">
                <a:latin typeface="Garamond"/>
              </a:rPr>
              <a:t>, </a:t>
            </a:r>
            <a:r>
              <a:rPr lang="en-GB" dirty="0" err="1" smtClean="0">
                <a:latin typeface="Garamond"/>
              </a:rPr>
              <a:t>hier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zu</a:t>
            </a:r>
            <a:r>
              <a:rPr lang="en-GB" dirty="0" smtClean="0">
                <a:latin typeface="Garamond"/>
              </a:rPr>
              <a:t> </a:t>
            </a:r>
            <a:r>
              <a:rPr lang="en-GB" dirty="0" err="1" smtClean="0">
                <a:latin typeface="Garamond"/>
              </a:rPr>
              <a:t>wohnen</a:t>
            </a:r>
            <a:r>
              <a:rPr lang="en-GB" dirty="0" smtClean="0">
                <a:latin typeface="Garamond"/>
              </a:rPr>
              <a:t>. Also was </a:t>
            </a:r>
            <a:r>
              <a:rPr lang="en-GB" dirty="0" err="1" smtClean="0">
                <a:latin typeface="Garamond"/>
              </a:rPr>
              <a:t>tun</a:t>
            </a:r>
            <a:r>
              <a:rPr lang="en-GB" smtClean="0">
                <a:latin typeface="Garamond"/>
              </a:rPr>
              <a:t>?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!</a:t>
            </a:r>
            <a:r>
              <a:rPr lang="de-DE" dirty="0"/>
              <a:t/>
            </a:r>
            <a:br>
              <a:rPr lang="de-DE" dirty="0"/>
            </a:br>
            <a:r>
              <a:rPr lang="de-DE" sz="2200" dirty="0"/>
              <a:t>ERKLÄRUNG</a:t>
            </a:r>
            <a:br>
              <a:rPr lang="de-DE" sz="2200" dirty="0"/>
            </a:br>
            <a:r>
              <a:rPr lang="de-DE" sz="2200" dirty="0"/>
              <a:t>Bild 1  Beschreiben Sie den Campingplatz genauer</a:t>
            </a:r>
            <a:endParaRPr lang="en-GB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Es gibt viele </a:t>
            </a:r>
            <a:r>
              <a:rPr lang="de-DE" dirty="0" smtClean="0"/>
              <a:t>gro</a:t>
            </a:r>
            <a:r>
              <a:rPr lang="de-DE" dirty="0" smtClean="0">
                <a:latin typeface="Garamond"/>
              </a:rPr>
              <a:t>ße und kleine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smtClean="0"/>
              <a:t>Zelte </a:t>
            </a:r>
            <a:r>
              <a:rPr lang="de-DE" dirty="0"/>
              <a:t>auf dem Campingplatz. 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Viele </a:t>
            </a:r>
            <a:r>
              <a:rPr lang="de-DE" dirty="0"/>
              <a:t>Leute kommen und </a:t>
            </a:r>
            <a:r>
              <a:rPr lang="de-DE" dirty="0" smtClean="0"/>
              <a:t>gehen.</a:t>
            </a:r>
          </a:p>
          <a:p>
            <a:r>
              <a:rPr lang="de-DE" dirty="0" smtClean="0"/>
              <a:t>Es ist ein gro</a:t>
            </a:r>
            <a:r>
              <a:rPr lang="de-DE" dirty="0" smtClean="0">
                <a:latin typeface="Garamond"/>
              </a:rPr>
              <a:t>ßer Campingplatz.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8517"/>
            <a:ext cx="3124200" cy="218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Frau D. Twomey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369</TotalTime>
  <Words>1635</Words>
  <Application>Microsoft Office PowerPoint</Application>
  <PresentationFormat>On-screen Show (4:3)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Couture</vt:lpstr>
      <vt:lpstr>In Der Jugendherberge ist es besser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! ERKLÄRUNG Bild 1  Beschreiben Sie den Campingplatz genauer</vt:lpstr>
      <vt:lpstr>Was hat Karl in der Hand?</vt:lpstr>
      <vt:lpstr>ERKLÄRUNG: Bild 2   Warum sitzen die Jugendlichen auf dem Boden?</vt:lpstr>
      <vt:lpstr>ERKLÄRUNg: Bild 2 Was gibt’s zu essen?</vt:lpstr>
      <vt:lpstr>ErklÄrung: Bild 3   Was macht der Junge hier auf dem Boden?</vt:lpstr>
      <vt:lpstr>ErklÄrung: Bild 4   Wie spät ist es?</vt:lpstr>
      <vt:lpstr>? ErklÄrung: Bild 4 Was haBen sie in den Rucksäcken </vt:lpstr>
      <vt:lpstr>ErklÄrung: Bild 4 Beschreiben Sie das Wetter?</vt:lpstr>
      <vt:lpstr>ErklÄrung: Bild 4 Was Tragen Sie in Den RucksÄken?</vt:lpstr>
      <vt:lpstr>ErklÄrung: Bild 5   Woher kommen die Mädchen, glauben Sie?</vt:lpstr>
      <vt:lpstr>ErklÄrung: Bild 6   Was sagt der Herbergsvater hier links?</vt:lpstr>
      <vt:lpstr>ErklÄrung: Bild 6 Beschreiben Sie bitte den Schlafraum.</vt:lpstr>
      <vt:lpstr>ErklÄrung: Bild 6 Welche Fragen stellen die Jugendlichen?</vt:lpstr>
      <vt:lpstr>ZUKUNFT/WAS PASSIERT ALS NÄCHTSTES?</vt:lpstr>
      <vt:lpstr>ZUKUNFT/WAS PASSIERT ALS NÄCHTSTES?</vt:lpstr>
      <vt:lpstr>ZUKUNFT/WAS PASSIERT ALS NÄCHTSTES?</vt:lpstr>
      <vt:lpstr>ZUKUNFT/WAS PASSIERT ALS NÄCHTSTES?</vt:lpstr>
      <vt:lpstr>ZUKUNFT/WAS PASSIERT ALS NÄCHTSTES?</vt:lpstr>
      <vt:lpstr>MEINUNG ZUM THEMA</vt:lpstr>
      <vt:lpstr>MEINUNG ZUM THEMA</vt:lpstr>
      <vt:lpstr>MEINUNG ZUM THEMA</vt:lpstr>
      <vt:lpstr>MEINUNG ZUM THEMA</vt:lpstr>
      <vt:lpstr>MEINUNG ZUM THEMA</vt:lpstr>
      <vt:lpstr>MEINUNG ZUM THEMA</vt:lpstr>
      <vt:lpstr>MEINUNG ZUM THEMA</vt:lpstr>
      <vt:lpstr>MEINUNG ZUM THEMA</vt:lpstr>
      <vt:lpstr>Fragen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Jugendherberge ist es besser</dc:title>
  <dc:creator>StVincents</dc:creator>
  <cp:lastModifiedBy>StVincents</cp:lastModifiedBy>
  <cp:revision>18</cp:revision>
  <dcterms:created xsi:type="dcterms:W3CDTF">2012-11-28T12:05:51Z</dcterms:created>
  <dcterms:modified xsi:type="dcterms:W3CDTF">2014-06-20T14:14:29Z</dcterms:modified>
</cp:coreProperties>
</file>